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Group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685800" y="2130432"/>
            <a:ext cx="7772400" cy="1470025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52" name="Shape 5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defPPr/>
            <a:lvl1pPr marL="0" lv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lvl="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lvl="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lvl="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lvl="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lvl="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lvl="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lvl="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lvl="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t>Образец подзаголовка</a:t>
            </a:r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0000">
                    <a:tint val="75000"/>
                  </a:srgbClr>
                </a:solidFill>
              </a:rPr>
              <a:t>21.05.2025</a:t>
            </a:r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0000">
                    <a:tint val="75000"/>
                  </a:srgbClr>
                </a:solidFill>
              </a:rPr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2515259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7" name="Shape 17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0000">
                    <a:tint val="75000"/>
                  </a:srgbClr>
                </a:solidFill>
              </a:rPr>
              <a:t>21.05.2025</a:t>
            </a:r>
          </a:p>
        </p:txBody>
      </p:sp>
      <p:sp>
        <p:nvSpPr>
          <p:cNvPr id="18" name="Shape 18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0000">
                    <a:tint val="75000"/>
                  </a:srgbClr>
                </a:solidFill>
              </a:rPr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3626331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6629400" y="206377"/>
            <a:ext cx="2057400" cy="4387851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57200" y="206377"/>
            <a:ext cx="6019800" cy="4387851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23" name="Shape 23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0000">
                    <a:tint val="75000"/>
                  </a:srgbClr>
                </a:solidFill>
              </a:rPr>
              <a:t>21.05.2025</a:t>
            </a:r>
          </a:p>
        </p:txBody>
      </p:sp>
      <p:sp>
        <p:nvSpPr>
          <p:cNvPr id="24" name="Shape 24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0000">
                    <a:tint val="75000"/>
                  </a:srgbClr>
                </a:solidFill>
              </a:rPr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1122960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0000">
                    <a:tint val="75000"/>
                  </a:srgbClr>
                </a:solidFill>
              </a:rPr>
              <a:t>21.05.2025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5" name="Shape 7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0000">
                    <a:tint val="75000"/>
                  </a:srgbClr>
                </a:solidFill>
              </a:rPr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1427528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722313" y="4406902"/>
            <a:ext cx="7772400" cy="1362073"/>
          </a:xfrm>
          <a:prstGeom prst="rect">
            <a:avLst/>
          </a:prstGeom>
        </p:spPr>
        <p:txBody>
          <a:bodyPr anchor="t"/>
          <a:lstStyle>
            <a:defPPr/>
            <a:lvl1pPr lvl="0" algn="l">
              <a:defRPr sz="4000" b="1" cap="all"/>
            </a:lvl1pPr>
          </a:lstStyle>
          <a:p>
            <a:r>
              <a:t>Образец заголовка</a:t>
            </a:r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lvl="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lvl="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lvl="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lvl="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lvl="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lvl="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lvl="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lvl="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0000">
                    <a:tint val="75000"/>
                  </a:srgbClr>
                </a:solidFill>
              </a:rPr>
              <a:t>21.05.2025</a:t>
            </a:r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0000">
                    <a:tint val="75000"/>
                  </a:srgbClr>
                </a:solidFill>
              </a:rPr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1717312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0000">
                    <a:tint val="75000"/>
                  </a:srgbClr>
                </a:solidFill>
              </a:rPr>
              <a:t>21.05.2025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0000">
                    <a:tint val="75000"/>
                  </a:srgbClr>
                </a:solidFill>
              </a:rPr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1933960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457200" y="1200153"/>
            <a:ext cx="4038600" cy="3394075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body" idx="2"/>
          </p:nvPr>
        </p:nvSpPr>
        <p:spPr>
          <a:xfrm>
            <a:off x="4648200" y="1200153"/>
            <a:ext cx="4038600" cy="3394075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0000">
                    <a:tint val="75000"/>
                  </a:srgbClr>
                </a:solidFill>
              </a:rPr>
              <a:t>21.05.2025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9" name="Shape 6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0000">
                    <a:tint val="75000"/>
                  </a:srgbClr>
                </a:solidFill>
              </a:rPr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77889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0000">
                    <a:tint val="75000"/>
                  </a:srgbClr>
                </a:solidFill>
              </a:rPr>
              <a:t>21.05.2025</a:t>
            </a:r>
          </a:p>
        </p:txBody>
      </p:sp>
      <p:sp>
        <p:nvSpPr>
          <p:cNvPr id="28" name="Shape 28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0000">
                    <a:tint val="75000"/>
                  </a:srgbClr>
                </a:solidFill>
              </a:rPr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1805379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33" name="Shape 33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7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4" name="Shape 34"/>
          <p:cNvSpPr txBox="1">
            <a:spLocks noGrp="1"/>
          </p:cNvSpPr>
          <p:nvPr>
            <p:ph type="body" idx="3"/>
          </p:nvPr>
        </p:nvSpPr>
        <p:spPr>
          <a:xfrm>
            <a:off x="4645033" y="1535113"/>
            <a:ext cx="4041774" cy="639763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35" name="Shape 35"/>
          <p:cNvSpPr txBox="1">
            <a:spLocks noGrp="1"/>
          </p:cNvSpPr>
          <p:nvPr>
            <p:ph type="body" idx="4"/>
          </p:nvPr>
        </p:nvSpPr>
        <p:spPr>
          <a:xfrm>
            <a:off x="4645033" y="2174875"/>
            <a:ext cx="4041774" cy="3951287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0000">
                    <a:tint val="75000"/>
                  </a:srgbClr>
                </a:solidFill>
              </a:rPr>
              <a:t>21.05.2025</a:t>
            </a:r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0000">
                    <a:tint val="75000"/>
                  </a:srgbClr>
                </a:solidFill>
              </a:rPr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1213060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title"/>
          </p:nvPr>
        </p:nvSpPr>
        <p:spPr>
          <a:xfrm>
            <a:off x="457210" y="273048"/>
            <a:ext cx="3008313" cy="1162051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9" name="Shape 9"/>
          <p:cNvSpPr txBox="1">
            <a:spLocks noGrp="1"/>
          </p:cNvSpPr>
          <p:nvPr>
            <p:ph type="body" idx="1"/>
          </p:nvPr>
        </p:nvSpPr>
        <p:spPr>
          <a:xfrm>
            <a:off x="3575050" y="273057"/>
            <a:ext cx="5111750" cy="5853113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0" name="Shape 10"/>
          <p:cNvSpPr txBox="1">
            <a:spLocks noGrp="1"/>
          </p:cNvSpPr>
          <p:nvPr>
            <p:ph type="body" idx="2"/>
          </p:nvPr>
        </p:nvSpPr>
        <p:spPr>
          <a:xfrm>
            <a:off x="457210" y="1435104"/>
            <a:ext cx="3008313" cy="4691063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1" name="Shape 11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0000">
                    <a:tint val="75000"/>
                  </a:srgbClr>
                </a:solidFill>
              </a:rPr>
              <a:t>21.05.2025</a:t>
            </a:r>
          </a:p>
        </p:txBody>
      </p:sp>
      <p:sp>
        <p:nvSpPr>
          <p:cNvPr id="12" name="Shape 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0000">
                    <a:tint val="75000"/>
                  </a:srgbClr>
                </a:solidFill>
              </a:rPr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2192441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1792288" y="4800602"/>
            <a:ext cx="5486400" cy="566737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1792288" y="612775"/>
            <a:ext cx="5486400" cy="4114799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3200"/>
            </a:lvl1pPr>
            <a:lvl2pPr marL="457200" lvl="1" indent="0">
              <a:buNone/>
              <a:defRPr sz="2800"/>
            </a:lvl2pPr>
            <a:lvl3pPr marL="914400" lvl="2" indent="0">
              <a:buNone/>
              <a:defRPr sz="2400"/>
            </a:lvl3pPr>
            <a:lvl4pPr marL="1371600" lvl="3" indent="0">
              <a:buNone/>
              <a:defRPr sz="2000"/>
            </a:lvl4pPr>
            <a:lvl5pPr marL="1828800" lvl="4" indent="0">
              <a:buNone/>
              <a:defRPr sz="2000"/>
            </a:lvl5pPr>
            <a:lvl6pPr marL="2286000" lvl="5" indent="0">
              <a:buNone/>
              <a:defRPr sz="2000"/>
            </a:lvl6pPr>
            <a:lvl7pPr marL="2743200" lvl="6" indent="0">
              <a:buNone/>
              <a:defRPr sz="2000"/>
            </a:lvl7pPr>
            <a:lvl8pPr marL="3200400" lvl="7" indent="0">
              <a:buNone/>
              <a:defRPr sz="2000"/>
            </a:lvl8pPr>
            <a:lvl9pPr marL="3657600" lvl="8" indent="0">
              <a:buNone/>
              <a:defRPr sz="2000"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2"/>
          </p:nvPr>
        </p:nvSpPr>
        <p:spPr>
          <a:xfrm>
            <a:off x="1792288" y="5367343"/>
            <a:ext cx="5486400" cy="804861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0000">
                    <a:tint val="75000"/>
                  </a:srgbClr>
                </a:solidFill>
              </a:rPr>
              <a:t>21.05.2025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2" name="Shape 6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0000">
                    <a:tint val="75000"/>
                  </a:srgbClr>
                </a:solidFill>
              </a:rPr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3650841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Group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r>
              <a:t>Образец заголовка</a:t>
            </a:r>
          </a:p>
        </p:txBody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" name="Shape 4"/>
          <p:cNvSpPr txBox="1">
            <a:spLocks noGrp="1"/>
          </p:cNvSpPr>
          <p:nvPr>
            <p:ph type="dt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>
                <a:solidFill>
                  <a:srgbClr val="000000">
                    <a:tint val="75000"/>
                  </a:srgbClr>
                </a:solidFill>
              </a:rPr>
              <a:t>21.05.2025</a:t>
            </a:r>
          </a:p>
        </p:txBody>
      </p:sp>
      <p:sp>
        <p:nvSpPr>
          <p:cNvPr id="5" name="Shape 5"/>
          <p:cNvSpPr txBox="1">
            <a:spLocks noGrp="1"/>
          </p:cNvSpPr>
          <p:nvPr>
            <p:ph type="ft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ctr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hape 6"/>
          <p:cNvSpPr txBox="1">
            <a:spLocks noGrp="1"/>
          </p:cNvSpPr>
          <p:nvPr>
            <p:ph type="sldNum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>
                <a:solidFill>
                  <a:srgbClr val="000000">
                    <a:tint val="75000"/>
                  </a:srgbClr>
                </a:solidFill>
              </a:rPr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4065763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defPPr/>
      <a:lvl1pPr lvl="0" algn="ctr"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defPPr/>
      <a:lvl1pPr marL="342900" lvl="0" indent="-342900" algn="l"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" name="Picture 358"/>
          <p:cNvPicPr/>
          <p:nvPr/>
        </p:nvPicPr>
        <p:blipFill>
          <a:blip r:embed="rId2"/>
          <a:stretch/>
        </p:blipFill>
        <p:spPr>
          <a:xfrm>
            <a:off x="3714712" y="3619501"/>
            <a:ext cx="5429288" cy="3238499"/>
          </a:xfrm>
          <a:prstGeom prst="rect">
            <a:avLst/>
          </a:prstGeom>
          <a:ln>
            <a:noFill/>
          </a:ln>
        </p:spPr>
      </p:pic>
      <p:sp>
        <p:nvSpPr>
          <p:cNvPr id="359" name="Shape 359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360" name="Shape 360"/>
          <p:cNvSpPr/>
          <p:nvPr/>
        </p:nvSpPr>
        <p:spPr>
          <a:xfrm>
            <a:off x="155575" y="-192617"/>
            <a:ext cx="304800" cy="406401"/>
          </a:xfrm>
          <a:prstGeom prst="rect">
            <a:avLst/>
          </a:prstGeom>
          <a:noFill/>
        </p:spPr>
        <p:txBody>
          <a:bodyPr vert="horz" wrap="square" lIns="91440" tIns="45720" rIns="91440" bIns="45720" anchor="t"/>
          <a:lstStyle/>
          <a:p>
            <a:endParaRPr>
              <a:solidFill>
                <a:srgbClr val="000000"/>
              </a:solidFill>
            </a:endParaRPr>
          </a:p>
        </p:txBody>
      </p:sp>
      <p:sp>
        <p:nvSpPr>
          <p:cNvPr id="361" name="Shape 361"/>
          <p:cNvSpPr/>
          <p:nvPr/>
        </p:nvSpPr>
        <p:spPr>
          <a:xfrm>
            <a:off x="155575" y="-192617"/>
            <a:ext cx="304800" cy="406401"/>
          </a:xfrm>
          <a:prstGeom prst="rect">
            <a:avLst/>
          </a:prstGeom>
          <a:noFill/>
        </p:spPr>
        <p:txBody>
          <a:bodyPr vert="horz" wrap="square" lIns="91440" tIns="45720" rIns="91440" bIns="45720" anchor="t"/>
          <a:lstStyle/>
          <a:p>
            <a:endParaRPr>
              <a:solidFill>
                <a:srgbClr val="000000"/>
              </a:solidFill>
            </a:endParaRPr>
          </a:p>
        </p:txBody>
      </p:sp>
      <p:sp>
        <p:nvSpPr>
          <p:cNvPr id="362" name="Shape 362"/>
          <p:cNvSpPr/>
          <p:nvPr/>
        </p:nvSpPr>
        <p:spPr>
          <a:xfrm>
            <a:off x="155575" y="-192617"/>
            <a:ext cx="304800" cy="406401"/>
          </a:xfrm>
          <a:prstGeom prst="rect">
            <a:avLst/>
          </a:prstGeom>
          <a:noFill/>
        </p:spPr>
        <p:txBody>
          <a:bodyPr vert="horz" wrap="square" lIns="91440" tIns="45720" rIns="91440" bIns="45720" anchor="t"/>
          <a:lstStyle/>
          <a:p>
            <a:endParaRPr>
              <a:solidFill>
                <a:srgbClr val="000000"/>
              </a:solidFill>
            </a:endParaRPr>
          </a:p>
        </p:txBody>
      </p:sp>
      <p:pic>
        <p:nvPicPr>
          <p:cNvPr id="364" name="Picture 364"/>
          <p:cNvPicPr/>
          <p:nvPr/>
        </p:nvPicPr>
        <p:blipFill>
          <a:blip r:embed="rId3"/>
          <a:stretch/>
        </p:blipFill>
        <p:spPr>
          <a:xfrm>
            <a:off x="357158" y="692696"/>
            <a:ext cx="8607330" cy="6007801"/>
          </a:xfrm>
          <a:prstGeom prst="rect">
            <a:avLst/>
          </a:prstGeom>
          <a:ln w="9525">
            <a:noFill/>
            <a:headEnd type="none" w="med" len="med"/>
            <a:tailEnd type="none" w="med" len="med"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0101356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</a:gradFill>
      </a:fillStyleLst>
      <a:lnStyleLst>
        <a:ln w="9525">
          <a:solidFill>
            <a:schemeClr val="phClr">
              <a:shade val="95000"/>
              <a:satMod val="105000"/>
            </a:schemeClr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1_Тема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</cp:revision>
  <dcterms:created xsi:type="dcterms:W3CDTF">2025-05-21T13:11:33Z</dcterms:created>
  <dcterms:modified xsi:type="dcterms:W3CDTF">2025-05-21T13:12:47Z</dcterms:modified>
</cp:coreProperties>
</file>